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8" r:id="rId3"/>
    <p:sldId id="261" r:id="rId4"/>
    <p:sldId id="262" r:id="rId5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1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099A-0027-4866-A0BD-19FAE9C9796E}" type="datetimeFigureOut">
              <a:rPr lang="th-TH" smtClean="0"/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0586-5317-4E8F-A5F8-6BA9236DBC7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0" y="819130"/>
            <a:ext cx="1041400" cy="96678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85728" y="1785918"/>
            <a:ext cx="635798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นโยบายสุขศึกษาและพัฒนาพฤติกรรมสุขภาพจังหวัดอำนาจเจริญ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ปีงบประมาณ ๒๕๕๔ 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– </a:t>
            </a: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๒๕๖๐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จังหวัดอำนาจเจริญได้เล็งเห็นความสำคัญของการดำเนินงานสุขศึกษาและพัฒนาพฤติกรรมสุขภาพ เพื่อให้ประชาชนกลุ่มป่วย ประชาชนกลุ่มเสี่ยง และประชาชนกลุ่มปกติ ได้รับบริการ สุขศึกษา ด้วยกระบวนการจัดการเรียนรู้เพื่อพัฒนาพฤติกรรมสุขภาพของบุคคล ครอบครัว ชุมชน ให้มีพฤติกรรมสุขภาพที่พึงประสงค์ อันจะนำไปสู่การมีสุขภาพดี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ดังนั้น จังหวัดอำนาจเจริญ  จึงได้กำหนดนโยบายสุขศึกษาและพัฒนาพฤติกรรมสุขภาพ ดังนี้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๑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ให้มีการพัฒนาองค์ความรู้ด้านสุขศึกษาและพฤติกรรมสุขภาพที่จำเป็น และมีประสิทธิภาพต่อการแก้ปัญหาสาธารณสุขในทุกระดับ  ให้มีความสามารถยกระดับการดำเนินงานสุขศึกษาของสถานบริการสาธารณสุขให้ได้มาตรฐาน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๒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ให้มีการสร้างภาคีเครือข่ายสุขศึกษาและประชาสัมพันธ์ เพื่อสร้างการมีส่วนร่วม ในการพัฒนาพฤติกรรมสุขภาพที่ถูกต้อง ทั้งในระดับบุคคล ครอบครัว ชุมชน และภาคีเครือข่าย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๓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ให้มีการดำเนินการเฝ้าระวังพฤติกรรมสุขภาพ การพัฒนาพฤติกรรมสุขภาพเพื่อลดโรค และภัยสุขภาพที่สำคัญ ซึ่งเป็นปัญหาของประชาชน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 ๔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ให้มีการสร้างเสริมและการปลูกฝังพฤติกรรมสุขภาพ ในรูปของสุขบัญญัติแห่งชาติในทุกกลุ่มประชากรเป้าหมาย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 ๕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ให้มีการพัฒนาพฤติกรรมสุขภาพในกลุ่มผู้ป่วยโรคเบาหวาน โรคความดันโลหิตสูง โรคหัวใจและหลอดเลือด โรคอ้วนลงพุง ให้มีพฤติกรรมสุขภาพที่พึงประสงค์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indent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๖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ให้มีการพัฒนาพฤติกรรมสุขภาพในกลุ่มประชาชนทั่วไป ตามโครงการหมู่บ้านต้นแบบสุขภาพดี ด้วยวิถีความพอเพียง  </a:t>
            </a:r>
          </a:p>
          <a:p>
            <a:pPr indent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จังหวัดอำนาจเจริญ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ระกาศให้ใช้เป็นนโยบายสุขศึกษาและพัฒนาพฤติกรรมสุขภาพระดับจังหวัดและเป็นแนวทางให้มีเครือข่ายบริการสุขภาพระดับอำเภอ (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CUP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) และหน่วยบริการสาธารณสุขทุกระดับ กำหนดนโยบายสุขศึกษาและพฤติกรรมให้สอดคล้องกับปัญหาสาธารณสุขในพื้นที่ต่อไป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2" name="รูปภาพ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0" y="7500959"/>
            <a:ext cx="2305046" cy="500066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28736" y="7619550"/>
            <a:ext cx="42148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7413" algn="l"/>
              </a:tabLst>
            </a:pPr>
            <a:r>
              <a:rPr kumimoji="0" lang="th-TH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ลงนาม</a:t>
            </a:r>
            <a:endParaRPr lang="th-TH" altLang="zh-CN" sz="600" dirty="0">
              <a:latin typeface="Arial" pitchFamily="34" charset="0"/>
              <a:ea typeface="SimSun" pitchFamily="2" charset="-122"/>
              <a:cs typeface="Angsana New" pitchFamily="18" charset="-34"/>
            </a:endParaRPr>
          </a:p>
          <a:p>
            <a:pPr marL="0" marR="0" lvl="0" indent="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7413" algn="l"/>
              </a:tabLst>
            </a:pPr>
            <a:r>
              <a:rPr kumimoji="0" lang="th-TH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      (  นายแพทย์ภาสกร  ไชยเศรษฐ  )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7413" algn="l"/>
              </a:tabLst>
            </a:pPr>
            <a:r>
              <a:rPr kumimoji="0" lang="th-TH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    นายแพทย์สาธารณสุขจังหวัดอำนาจเจริญ</a:t>
            </a:r>
            <a:endParaRPr kumimoji="0" lang="th-TH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0042" y="1571604"/>
            <a:ext cx="592935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ประกาศโรงพยาบาลเสนางคนิคม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เรื่อง  นโยบายสุขศึกษาและพัฒนาพฤติกรรมสุขภาพ คปสอ.เสนางคนิคม</a:t>
            </a:r>
            <a:endParaRPr lang="th-TH" altLang="zh-CN" sz="1600" dirty="0"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คปสอ.เสนางคนิคม  ได้เล็งเห็นความสำคัญของการดำเนินงานสุขศึกษาและพัฒนาพฤติกรรมสุขภาพ เพื่อให้ประชาชนกลุ่มป่วย ประชาชนกลุ่มเสี่ยง และประชาชนกลุ่มปกติ ได้รับบริการ สุขศึกษา ด้วยกระบวนการจัดการเรียนรู้เพื่อพัฒนาพฤติกรรมสุขภาพของบุคคล ครอบครัว ชุมชน ให้มีพฤติกรรมสุขภาพที่พึงประสงค์ อันจะนำไปสู่การมีสุขภาพดี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ดังนั้น คปสอ.เสนางคนิคม  จึงได้กำหนดนโยบายสุขศึกษาและพัฒนาพฤติกรรมสุขภาพ ดังนี้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๑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ให้มีการพัฒนาองค์ความรู้ด้านสุขศึกษาและพฤติกรรมสุขภาพที่จำเป็น และมีประสิทธิภาพต่อการแก้ปัญหาสาธารณสุขในทุกระดับ  ให้มีความสามารถยกระดับการดำเนินงานสุขศึกษาของสถานบริการสาธารณสุขให้ได้มาตรฐาน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๒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ให้มีการสร้างภาคีเครือข่ายสุขศึกษาและประชาสัมพันธ์ เพื่อสร้างการมีส่วนร่วม ในการพัฒนาพฤติกรรมสุขภาพที่ถูกต้อง ทั้งในระดับบุคคล ครอบครัว ชุมชน และภาคีเครือข่าย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๓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ให้มีการดำเนินการเฝ้าระวังพฤติกรรมสุขภาพ การพัฒนาพฤติกรรมสุขภาพเพื่อลดโรค และภัยสุขภาพที่สำคัญ ซึ่งเป็นปัญหาของประชาชน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 ๔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ให้มีการสร้างเสริมและการปลูกฝังพฤติกรรมสุขภาพ ในรูปของสุขบัญญัติแห่งชาติในทุกกลุ่มประชากรเป้าหมาย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 ๕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ให้มีการพัฒนาพฤติกรรมสุขภาพในกลุ่มผู้ป่วยโรคเบาหวาน โรคความดันโลหิตสูง โรคหลอดเลือดหัวใจและหลอดเลือดสมอง โรคอ้วนลงพุง ให้มีพฤติกรรมสุขภาพที่พึงประสงค์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นโยบายข้อที่ ๖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ให้มีการพัฒนาพฤติกรรมสุขภาพในกลุ่มประชาชนทั่วไป ตามโครงการหมู่บ้านต้นแบบสุขภาพดี ด้วยวิถีความพอเพียง  อำเภอเสนางคนิคม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ประกาศให้ใช้เป็นนโยบายสุขศึกษาและพัฒนาพฤติกรรมสุขภาพเครือข่ายบริการสุขภาพระดับอำเภอ ( คปสอ. ) และเป็นแนวทางให้มีหน่วยบริการสาธารณสุขทุกระดับ กำหนดนโยบายสุขศึกษาและพฤติกรรมให้สอดคล้องกับปัญหาสาธารณสุขในพื้นที่ต่อไป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ประกาศ ณ   วันที่ ๗  ธันวาคม    ๒๕๕๕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      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0" y="714348"/>
            <a:ext cx="1041400" cy="966788"/>
          </a:xfrm>
          <a:prstGeom prst="rect">
            <a:avLst/>
          </a:prstGeom>
          <a:noFill/>
        </p:spPr>
      </p:pic>
      <p:pic>
        <p:nvPicPr>
          <p:cNvPr id="9" name="รูปภาพ 2" descr="สุดที่รั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2" y="7475545"/>
            <a:ext cx="895350" cy="247650"/>
          </a:xfrm>
          <a:prstGeom prst="rect">
            <a:avLst/>
          </a:prstGeom>
          <a:noFill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86056" y="7546983"/>
            <a:ext cx="23860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                		   </a:t>
            </a:r>
            <a:r>
              <a:rPr kumimoji="0" lang="th-TH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( นายบัญชา  สรรพโส )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 </a:t>
            </a:r>
            <a:r>
              <a:rPr kumimoji="0" lang="th-TH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นายแพทย์เชี่ยวชาญ (ด้านเวชกรรมป้องกัน)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   ประธาน คปสอ.เสนางคนิคม</a:t>
            </a:r>
            <a:endParaRPr kumimoji="0" lang="th-TH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8" y="571472"/>
            <a:ext cx="6286544" cy="785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785786"/>
            <a:ext cx="6215106" cy="757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679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2014-05-27T09:36:38Z</dcterms:created>
  <dcterms:modified xsi:type="dcterms:W3CDTF">2014-05-27T10:12:46Z</dcterms:modified>
</cp:coreProperties>
</file>